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5C54-2697-4B89-811A-B323A98909EC}" type="datetimeFigureOut">
              <a:rPr lang="tr-TR" smtClean="0"/>
              <a:t>04.01.2019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6708-99C9-4F15-A062-1DF74EC7E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79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meslk\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meslk\huk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meslk\huk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meslk\huk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meslk\hu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meslk\huk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meslk\huk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6" y="1949096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meslk\huk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91973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esktop\meslk\h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8" y="2163411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meslk\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meslk\huk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meslk\t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meslk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Desktop\meslk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meslk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esktop\meslk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Desktop\meslk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esktop\meslk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esktop\meslk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meslk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5"/>
            <a:ext cx="9144000" cy="691991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Desktop\meslk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Desktop\meslk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meslk\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ELL\Desktop\meslk\p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ELL\Desktop\meslk\p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ELL\Desktop\meslk\p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LL\Desktop\meslk\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ELL\Desktop\meslk\p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ELL\Desktop\meslk\p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ELL\Desktop\meslk\p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LL\Desktop\meslk\p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LL\Desktop\meslk\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ELL\Desktop\meslk\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meslk\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ELL\Desktop\meslk\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LL\Desktop\meslk\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ELL\Desktop\meslk\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ELL\Desktop\meslk\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Desktop\meslk\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65389">
            <a:off x="-98070" y="2501262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ELL\Desktop\meslk\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92939">
            <a:off x="-241625" y="2379938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Desktop\meslk\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23879">
            <a:off x="-263566" y="2318024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ELL\Desktop\meslk\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1" y="2358386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ELL\Desktop\meslk\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501262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ELL\Desktop\meslk\ö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meslk\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DELL\Desktop\meslk\ö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LL\Desktop\meslk\ö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DELL\Desktop\meslk\ö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ELL\Desktop\meslk\ö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ELL\Desktop\meslk\ö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DELL\Desktop\meslk\ö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LL\Desktop\meslk\ö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DELL\Desktop\meslk\ö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DELL\Desktop\meslk\o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ELL\Desktop\meslk\o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meslk\t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DELL\Desktop\meslk\o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ELL\Desktop\meslk\o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DELL\Desktop\meslk\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DELL\Desktop\meslk\o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LL\Desktop\meslk\o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DELL\Desktop\meslk\o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DELL\Desktop\meslk\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DELL\Desktop\meslk\h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DELL\Desktop\meslk\h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DELL\Desktop\meslk\h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meslk\t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90"/>
            <a:ext cx="9144000" cy="683101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ELL\Desktop\meslk\h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DELL\Desktop\meslk\h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DELL\Desktop\meslk\h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DELL\Desktop\meslk\h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DELL\Desktop\meslk\h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DELL\Desktop\meslk\h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Desktop\meslk\h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DELL\Desktop\meslk\d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Users\DELL\Desktop\meslk\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DELL\Desktop\meslk\d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meslk\t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DELL\Desktop\meslk\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DELL\Desktop\meslk\d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ELL\Desktop\meslk\d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DELL\Desktop\meslk\d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DELL\Desktop\meslk\d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DELL\Desktop\meslk\d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DELL\Desktop\meslk\d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DELL\Desktop\meslk\İN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DELL\Desktop\meslk\İN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DELL\Desktop\meslk\İN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meslk\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DELL\Desktop\meslk\İN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DELL\Desktop\meslk\İN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DELL\Desktop\meslk\İN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DELL\Desktop\meslk\İ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DELL\Desktop\meslk\İN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DELL\Desktop\meslk\İN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Ekran Gösterisi (4:3)</PresentationFormat>
  <Paragraphs>85</Paragraphs>
  <Slides>95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9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Nida Bil</cp:lastModifiedBy>
  <cp:revision>1</cp:revision>
  <dcterms:created xsi:type="dcterms:W3CDTF">2006-02-19T23:47:41Z</dcterms:created>
  <dcterms:modified xsi:type="dcterms:W3CDTF">2019-01-04T11:18:02Z</dcterms:modified>
</cp:coreProperties>
</file>